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3011-9E40-4501-A079-09F09EFF6BF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DAB919-3E7E-4222-AE52-39A74E88F7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3011-9E40-4501-A079-09F09EFF6BF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919-3E7E-4222-AE52-39A74E88F7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0DAB919-3E7E-4222-AE52-39A74E88F70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3011-9E40-4501-A079-09F09EFF6BF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3011-9E40-4501-A079-09F09EFF6BF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0DAB919-3E7E-4222-AE52-39A74E88F7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3011-9E40-4501-A079-09F09EFF6BF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DAB919-3E7E-4222-AE52-39A74E88F70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8B73011-9E40-4501-A079-09F09EFF6BF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919-3E7E-4222-AE52-39A74E88F7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3011-9E40-4501-A079-09F09EFF6BF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0DAB919-3E7E-4222-AE52-39A74E88F70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3011-9E40-4501-A079-09F09EFF6BF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0DAB919-3E7E-4222-AE52-39A74E88F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3011-9E40-4501-A079-09F09EFF6BF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DAB919-3E7E-4222-AE52-39A74E88F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DAB919-3E7E-4222-AE52-39A74E88F70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3011-9E40-4501-A079-09F09EFF6BF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0DAB919-3E7E-4222-AE52-39A74E88F70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8B73011-9E40-4501-A079-09F09EFF6BF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8B73011-9E40-4501-A079-09F09EFF6BF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DAB919-3E7E-4222-AE52-39A74E88F70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305800" cy="914400"/>
          </a:xfrm>
        </p:spPr>
        <p:txBody>
          <a:bodyPr/>
          <a:lstStyle/>
          <a:p>
            <a:pPr algn="ctr"/>
            <a:r>
              <a:rPr lang="es-MX" sz="3200" dirty="0" smtClean="0"/>
              <a:t>Clase</a:t>
            </a:r>
            <a:r>
              <a:rPr lang="en-US" sz="3200" dirty="0" smtClean="0"/>
              <a:t> del  2017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458200" cy="1275186"/>
          </a:xfrm>
        </p:spPr>
        <p:txBody>
          <a:bodyPr/>
          <a:lstStyle/>
          <a:p>
            <a:pPr algn="ctr"/>
            <a:r>
              <a:rPr lang="en-US" dirty="0" smtClean="0"/>
              <a:t>Maria </a:t>
            </a:r>
            <a:r>
              <a:rPr lang="en-US" dirty="0" err="1" smtClean="0"/>
              <a:t>Ambriz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667000"/>
            <a:ext cx="2362200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24384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31852"/>
            <a:ext cx="3200400" cy="230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Mi</a:t>
            </a:r>
            <a:r>
              <a:rPr lang="en-US" dirty="0" smtClean="0"/>
              <a:t> Persona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sz="2400" dirty="0" smtClean="0"/>
              <a:t>Tengo</a:t>
            </a:r>
            <a:r>
              <a:rPr lang="en-US" sz="2400" dirty="0" smtClean="0"/>
              <a:t> 17 </a:t>
            </a:r>
            <a:r>
              <a:rPr lang="es-MX" sz="2400" dirty="0" smtClean="0"/>
              <a:t>a</a:t>
            </a:r>
            <a:r>
              <a:rPr lang="en-US" sz="2400" dirty="0"/>
              <a:t>ñ</a:t>
            </a:r>
            <a:r>
              <a:rPr lang="es-MX" sz="2400" dirty="0" smtClean="0"/>
              <a:t>os</a:t>
            </a:r>
            <a:r>
              <a:rPr lang="en-US" sz="2400" dirty="0" smtClean="0"/>
              <a:t> de </a:t>
            </a:r>
            <a:r>
              <a:rPr lang="es-MX" sz="2400" dirty="0" smtClean="0"/>
              <a:t>edad</a:t>
            </a:r>
          </a:p>
          <a:p>
            <a:r>
              <a:rPr lang="es-MX" sz="2400" dirty="0" smtClean="0"/>
              <a:t>Nacida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Uriangato</a:t>
            </a:r>
            <a:r>
              <a:rPr lang="en-US" sz="2400" dirty="0" smtClean="0"/>
              <a:t>,  Guanajuato</a:t>
            </a:r>
          </a:p>
          <a:p>
            <a:r>
              <a:rPr lang="en-US" sz="2400" dirty="0" smtClean="0"/>
              <a:t>La </a:t>
            </a:r>
            <a:r>
              <a:rPr lang="es-MX" sz="2400" dirty="0" smtClean="0"/>
              <a:t>menor</a:t>
            </a:r>
            <a:r>
              <a:rPr lang="en-US" sz="2400" dirty="0" smtClean="0"/>
              <a:t> de 5 </a:t>
            </a:r>
            <a:r>
              <a:rPr lang="es-MX" sz="2400" dirty="0" smtClean="0"/>
              <a:t>hermanos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Cualidades</a:t>
            </a:r>
            <a:r>
              <a:rPr lang="en-US" sz="2400" dirty="0" smtClean="0"/>
              <a:t>: Buenos </a:t>
            </a:r>
            <a:r>
              <a:rPr lang="en-US" sz="2400" dirty="0" err="1" smtClean="0"/>
              <a:t>modales</a:t>
            </a:r>
            <a:r>
              <a:rPr lang="en-US" sz="2400" dirty="0" smtClean="0"/>
              <a:t>, </a:t>
            </a:r>
            <a:r>
              <a:rPr lang="en-US" sz="2400" dirty="0" err="1" smtClean="0"/>
              <a:t>responsable</a:t>
            </a:r>
            <a:r>
              <a:rPr lang="en-US" sz="2400" dirty="0" smtClean="0"/>
              <a:t>, y </a:t>
            </a:r>
            <a:r>
              <a:rPr lang="en-US" sz="2400" dirty="0" err="1" smtClean="0"/>
              <a:t>humilde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Mi</a:t>
            </a:r>
            <a:r>
              <a:rPr lang="en-US" sz="2400" dirty="0" smtClean="0"/>
              <a:t> mayor meta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s-MX" sz="2400" dirty="0" smtClean="0"/>
              <a:t>graduarme de</a:t>
            </a:r>
            <a:r>
              <a:rPr lang="en-US" sz="2400" dirty="0" smtClean="0"/>
              <a:t> la </a:t>
            </a:r>
            <a:r>
              <a:rPr lang="en-US" sz="2400" dirty="0" err="1" smtClean="0"/>
              <a:t>prepa</a:t>
            </a:r>
            <a:r>
              <a:rPr lang="en-US" sz="2400" dirty="0" smtClean="0"/>
              <a:t> escolar de Lindsay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5" y="3962400"/>
            <a:ext cx="2209800" cy="232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962400"/>
            <a:ext cx="2133600" cy="2321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62400"/>
            <a:ext cx="2286000" cy="232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Experiences</a:t>
            </a:r>
            <a:r>
              <a:rPr lang="es-MX" dirty="0" smtClean="0"/>
              <a:t> at </a:t>
            </a:r>
            <a:r>
              <a:rPr lang="en-US" dirty="0" smtClean="0"/>
              <a:t>Lindsay High School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Color Guard</a:t>
            </a:r>
          </a:p>
          <a:p>
            <a:r>
              <a:rPr lang="en-US" sz="2400" dirty="0" smtClean="0"/>
              <a:t>ASB</a:t>
            </a:r>
          </a:p>
          <a:p>
            <a:r>
              <a:rPr lang="en-US" sz="2400" dirty="0" smtClean="0"/>
              <a:t>Ballet </a:t>
            </a:r>
            <a:r>
              <a:rPr lang="es-MX" sz="2400" dirty="0" smtClean="0"/>
              <a:t>Folklórico</a:t>
            </a:r>
          </a:p>
          <a:p>
            <a:r>
              <a:rPr lang="en-US" sz="2400" dirty="0" smtClean="0"/>
              <a:t>Track and Field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82" y="1447801"/>
            <a:ext cx="362006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25520"/>
            <a:ext cx="2266950" cy="279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46" y="3525520"/>
            <a:ext cx="2076450" cy="279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25520"/>
            <a:ext cx="3048000" cy="279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56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Camino Escolar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err="1" smtClean="0"/>
              <a:t>Español</a:t>
            </a:r>
            <a:endParaRPr lang="en-US" sz="2800" dirty="0" smtClean="0"/>
          </a:p>
          <a:p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importante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/>
              <a:t>bilingüe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Mejorar</a:t>
            </a:r>
            <a:r>
              <a:rPr lang="en-US" sz="2800" dirty="0"/>
              <a:t> mi </a:t>
            </a:r>
            <a:r>
              <a:rPr lang="en-US" sz="2800" dirty="0" err="1"/>
              <a:t>escritura</a:t>
            </a:r>
            <a:r>
              <a:rPr lang="en-US" sz="2800" dirty="0"/>
              <a:t> y </a:t>
            </a:r>
            <a:r>
              <a:rPr lang="en-US" sz="2800" dirty="0" err="1"/>
              <a:t>lectura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Tomando</a:t>
            </a:r>
            <a:r>
              <a:rPr lang="en-US" sz="2800" dirty="0"/>
              <a:t> </a:t>
            </a:r>
            <a:r>
              <a:rPr lang="en-US" sz="2800" dirty="0" smtClean="0"/>
              <a:t>AP </a:t>
            </a:r>
            <a:r>
              <a:rPr lang="en-US" sz="2800" dirty="0" err="1"/>
              <a:t>Español</a:t>
            </a:r>
            <a:r>
              <a:rPr lang="en-US" sz="2800" dirty="0"/>
              <a:t> </a:t>
            </a:r>
            <a:r>
              <a:rPr lang="en-US" sz="2800" dirty="0" err="1"/>
              <a:t>lenguaje</a:t>
            </a:r>
            <a:r>
              <a:rPr lang="en-US" sz="2800" dirty="0"/>
              <a:t>.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13479"/>
            <a:ext cx="3200400" cy="2140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51564"/>
            <a:ext cx="2971800" cy="2401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77" y="3861594"/>
            <a:ext cx="2247900" cy="24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80644"/>
            <a:ext cx="1914525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4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Job Shadow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Took place at Washington Elementary.</a:t>
            </a:r>
          </a:p>
          <a:p>
            <a:r>
              <a:rPr lang="en-US" dirty="0" smtClean="0"/>
              <a:t>Sylvia Carmona</a:t>
            </a:r>
            <a:r>
              <a:rPr lang="en-US" dirty="0"/>
              <a:t> </a:t>
            </a:r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teacher.</a:t>
            </a:r>
          </a:p>
          <a:p>
            <a:r>
              <a:rPr lang="en-US" dirty="0" smtClean="0"/>
              <a:t>Great experience.</a:t>
            </a:r>
          </a:p>
          <a:p>
            <a:r>
              <a:rPr lang="en-US" dirty="0" smtClean="0"/>
              <a:t>Not something I want to do in the future.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429000"/>
            <a:ext cx="2286000" cy="28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15410"/>
            <a:ext cx="4191000" cy="2358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0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 Adiós Lindsay High </a:t>
            </a:r>
            <a:r>
              <a:rPr lang="es-MX" dirty="0" err="1" smtClean="0"/>
              <a:t>School</a:t>
            </a:r>
            <a:endParaRPr lang="es-MX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Irme</a:t>
            </a:r>
            <a:r>
              <a:rPr lang="en-US" dirty="0" smtClean="0"/>
              <a:t> </a:t>
            </a:r>
            <a:r>
              <a:rPr lang="es-MX" dirty="0" smtClean="0"/>
              <a:t>preparada</a:t>
            </a:r>
            <a:r>
              <a:rPr lang="en-US" dirty="0" smtClean="0"/>
              <a:t> para el </a:t>
            </a:r>
            <a:r>
              <a:rPr lang="es-MX" dirty="0" smtClean="0"/>
              <a:t>futuro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Ser</a:t>
            </a:r>
            <a:r>
              <a:rPr lang="en-US" dirty="0" smtClean="0"/>
              <a:t> un </a:t>
            </a:r>
            <a:r>
              <a:rPr lang="en-US" dirty="0" err="1" smtClean="0"/>
              <a:t>ejemplo</a:t>
            </a:r>
            <a:r>
              <a:rPr lang="en-US" dirty="0" smtClean="0"/>
              <a:t> a </a:t>
            </a:r>
            <a:r>
              <a:rPr lang="en-US" dirty="0" err="1" smtClean="0"/>
              <a:t>seguir</a:t>
            </a:r>
            <a:r>
              <a:rPr lang="en-US" dirty="0"/>
              <a:t>.</a:t>
            </a:r>
            <a:endParaRPr lang="en-US" dirty="0" smtClean="0"/>
          </a:p>
          <a:p>
            <a:r>
              <a:rPr lang="es-ES_tradnl" dirty="0" smtClean="0"/>
              <a:t>Mantener</a:t>
            </a:r>
            <a:r>
              <a:rPr lang="en-US" dirty="0" smtClean="0"/>
              <a:t> </a:t>
            </a:r>
            <a:r>
              <a:rPr lang="es-ES_tradnl" dirty="0" smtClean="0"/>
              <a:t>una</a:t>
            </a:r>
            <a:r>
              <a:rPr lang="en-US" dirty="0" smtClean="0"/>
              <a:t> </a:t>
            </a:r>
            <a:r>
              <a:rPr lang="es-ES_tradnl" dirty="0" smtClean="0"/>
              <a:t>buena</a:t>
            </a:r>
            <a:r>
              <a:rPr lang="en-US" dirty="0" smtClean="0"/>
              <a:t> </a:t>
            </a:r>
            <a:r>
              <a:rPr lang="es-ES_tradnl" dirty="0" smtClean="0"/>
              <a:t>perspectiva</a:t>
            </a:r>
            <a:r>
              <a:rPr lang="en-US" dirty="0" smtClean="0"/>
              <a:t> </a:t>
            </a:r>
            <a:r>
              <a:rPr lang="es-ES_tradnl" dirty="0" smtClean="0"/>
              <a:t>hacia</a:t>
            </a:r>
            <a:r>
              <a:rPr lang="en-US" dirty="0" smtClean="0"/>
              <a:t> la </a:t>
            </a:r>
            <a:r>
              <a:rPr lang="en-US" dirty="0" err="1" smtClean="0"/>
              <a:t>vida</a:t>
            </a:r>
            <a:r>
              <a:rPr lang="en-US" dirty="0" smtClean="0"/>
              <a:t>.</a:t>
            </a:r>
            <a:endParaRPr lang="es-MX" dirty="0"/>
          </a:p>
          <a:p>
            <a:r>
              <a:rPr lang="es-ES" dirty="0" smtClean="0"/>
              <a:t>Trabajar duro </a:t>
            </a:r>
            <a:r>
              <a:rPr lang="es-ES" dirty="0"/>
              <a:t>para lograr mis </a:t>
            </a:r>
            <a:r>
              <a:rPr lang="es-ES" dirty="0" smtClean="0"/>
              <a:t>sueños.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447800"/>
            <a:ext cx="290512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60700"/>
            <a:ext cx="2495550" cy="316388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90987"/>
            <a:ext cx="54578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8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Post-High School Plans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 to SJVC.</a:t>
            </a:r>
            <a:endParaRPr lang="en-US" dirty="0"/>
          </a:p>
          <a:p>
            <a:r>
              <a:rPr lang="en-US" dirty="0" smtClean="0"/>
              <a:t>Study </a:t>
            </a:r>
            <a:r>
              <a:rPr lang="en-US" smtClean="0"/>
              <a:t>Human </a:t>
            </a:r>
            <a:r>
              <a:rPr lang="en-US" smtClean="0"/>
              <a:t>Resources.</a:t>
            </a:r>
            <a:endParaRPr lang="en-US" dirty="0" smtClean="0"/>
          </a:p>
          <a:p>
            <a:r>
              <a:rPr lang="en-US" dirty="0" smtClean="0"/>
              <a:t>Get an Associates Degree</a:t>
            </a:r>
          </a:p>
          <a:p>
            <a:r>
              <a:rPr lang="en-US" dirty="0" smtClean="0"/>
              <a:t>Work while attending SJVC.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810000"/>
            <a:ext cx="38100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29718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7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6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6123</TotalTime>
  <Words>158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Maria Ambriz</vt:lpstr>
      <vt:lpstr>Sobre Mi Persona</vt:lpstr>
      <vt:lpstr>Experiences at Lindsay High School</vt:lpstr>
      <vt:lpstr>Camino Escolar</vt:lpstr>
      <vt:lpstr>Job Shadow</vt:lpstr>
      <vt:lpstr> Adiós Lindsay High School</vt:lpstr>
      <vt:lpstr>Post-High School Plans</vt:lpstr>
      <vt:lpstr>PowerPoint Presentation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Ambriz</dc:title>
  <dc:creator>Maria Ambriz</dc:creator>
  <cp:lastModifiedBy>Maria Ambriz</cp:lastModifiedBy>
  <cp:revision>45</cp:revision>
  <dcterms:created xsi:type="dcterms:W3CDTF">2016-11-27T01:55:10Z</dcterms:created>
  <dcterms:modified xsi:type="dcterms:W3CDTF">2017-01-26T23:29:39Z</dcterms:modified>
</cp:coreProperties>
</file>